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9" d="100"/>
          <a:sy n="69" d="100"/>
        </p:scale>
        <p:origin x="66" y="2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001D9-F252-4089-88F2-A4654CAA4203}" type="datetimeFigureOut">
              <a:rPr lang="hu-HU" smtClean="0"/>
              <a:t>2019. 03. 20.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3771CB-956E-4F1C-9D3E-1E0B922F99E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446194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001D9-F252-4089-88F2-A4654CAA4203}" type="datetimeFigureOut">
              <a:rPr lang="hu-HU" smtClean="0"/>
              <a:t>2019. 03. 20.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3771CB-956E-4F1C-9D3E-1E0B922F99E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47025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001D9-F252-4089-88F2-A4654CAA4203}" type="datetimeFigureOut">
              <a:rPr lang="hu-HU" smtClean="0"/>
              <a:t>2019. 03. 20.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3771CB-956E-4F1C-9D3E-1E0B922F99E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35893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001D9-F252-4089-88F2-A4654CAA4203}" type="datetimeFigureOut">
              <a:rPr lang="hu-HU" smtClean="0"/>
              <a:t>2019. 03. 20.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3771CB-956E-4F1C-9D3E-1E0B922F99E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4804980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001D9-F252-4089-88F2-A4654CAA4203}" type="datetimeFigureOut">
              <a:rPr lang="hu-HU" smtClean="0"/>
              <a:t>2019. 03. 20.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3771CB-956E-4F1C-9D3E-1E0B922F99E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7446811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001D9-F252-4089-88F2-A4654CAA4203}" type="datetimeFigureOut">
              <a:rPr lang="hu-HU" smtClean="0"/>
              <a:t>2019. 03. 20.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3771CB-956E-4F1C-9D3E-1E0B922F99E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3178125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001D9-F252-4089-88F2-A4654CAA4203}" type="datetimeFigureOut">
              <a:rPr lang="hu-HU" smtClean="0"/>
              <a:t>2019. 03. 20.</a:t>
            </a:fld>
            <a:endParaRPr lang="hu-H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3771CB-956E-4F1C-9D3E-1E0B922F99E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6785825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001D9-F252-4089-88F2-A4654CAA4203}" type="datetimeFigureOut">
              <a:rPr lang="hu-HU" smtClean="0"/>
              <a:t>2019. 03. 20.</a:t>
            </a:fld>
            <a:endParaRPr lang="hu-H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3771CB-956E-4F1C-9D3E-1E0B922F99E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499946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001D9-F252-4089-88F2-A4654CAA4203}" type="datetimeFigureOut">
              <a:rPr lang="hu-HU" smtClean="0"/>
              <a:t>2019. 03. 20.</a:t>
            </a:fld>
            <a:endParaRPr lang="hu-H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3771CB-956E-4F1C-9D3E-1E0B922F99E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423351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001D9-F252-4089-88F2-A4654CAA4203}" type="datetimeFigureOut">
              <a:rPr lang="hu-HU" smtClean="0"/>
              <a:t>2019. 03. 20.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3771CB-956E-4F1C-9D3E-1E0B922F99E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52508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001D9-F252-4089-88F2-A4654CAA4203}" type="datetimeFigureOut">
              <a:rPr lang="hu-HU" smtClean="0"/>
              <a:t>2019. 03. 20.</a:t>
            </a:fld>
            <a:endParaRPr lang="hu-H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63771CB-956E-4F1C-9D3E-1E0B922F99E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766592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hu-H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u-H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B001D9-F252-4089-88F2-A4654CAA4203}" type="datetimeFigureOut">
              <a:rPr lang="hu-HU" smtClean="0"/>
              <a:t>2019. 03. 20.</a:t>
            </a:fld>
            <a:endParaRPr lang="hu-H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3771CB-956E-4F1C-9D3E-1E0B922F99E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502161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1673"/>
            <a:ext cx="10058400" cy="5655088"/>
          </a:xfrm>
          <a:prstGeom prst="ellipse">
            <a:avLst/>
          </a:prstGeom>
        </p:spPr>
      </p:pic>
    </p:spTree>
    <p:extLst>
      <p:ext uri="{BB962C8B-B14F-4D97-AF65-F5344CB8AC3E}">
        <p14:creationId xmlns:p14="http://schemas.microsoft.com/office/powerpoint/2010/main" val="39317991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Tamás Bunth</dc:creator>
  <cp:lastModifiedBy>Tamás Bunth</cp:lastModifiedBy>
  <cp:revision>1</cp:revision>
  <dcterms:created xsi:type="dcterms:W3CDTF">2019-03-20T16:08:14Z</dcterms:created>
  <dcterms:modified xsi:type="dcterms:W3CDTF">2019-03-20T16:14:16Z</dcterms:modified>
</cp:coreProperties>
</file>

<file path=docProps/thumbnail.jpeg>
</file>